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DAAE5B-E4E3-438B-88C7-5C3DF05BE66E}" v="11" dt="2025-08-08T14:15:40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an Foster" userId="5fe1aacd-77df-48fa-81fb-89bc1b7d0b4d" providerId="ADAL" clId="{26DAAE5B-E4E3-438B-88C7-5C3DF05BE66E}"/>
    <pc:docChg chg="modSld modMainMaster">
      <pc:chgData name="Ryan Foster" userId="5fe1aacd-77df-48fa-81fb-89bc1b7d0b4d" providerId="ADAL" clId="{26DAAE5B-E4E3-438B-88C7-5C3DF05BE66E}" dt="2025-08-08T14:15:40.095" v="23"/>
      <pc:docMkLst>
        <pc:docMk/>
      </pc:docMkLst>
      <pc:sldChg chg="modSp mod setBg">
        <pc:chgData name="Ryan Foster" userId="5fe1aacd-77df-48fa-81fb-89bc1b7d0b4d" providerId="ADAL" clId="{26DAAE5B-E4E3-438B-88C7-5C3DF05BE66E}" dt="2025-08-08T14:09:26.347" v="14" actId="14100"/>
        <pc:sldMkLst>
          <pc:docMk/>
          <pc:sldMk cId="3548032114" sldId="256"/>
        </pc:sldMkLst>
        <pc:spChg chg="mod">
          <ac:chgData name="Ryan Foster" userId="5fe1aacd-77df-48fa-81fb-89bc1b7d0b4d" providerId="ADAL" clId="{26DAAE5B-E4E3-438B-88C7-5C3DF05BE66E}" dt="2025-08-08T14:09:26.347" v="14" actId="14100"/>
          <ac:spMkLst>
            <pc:docMk/>
            <pc:sldMk cId="3548032114" sldId="256"/>
            <ac:spMk id="2" creationId="{1CC7F73F-BE9C-4521-9DD5-C8D241C70DFF}"/>
          </ac:spMkLst>
        </pc:spChg>
        <pc:spChg chg="mod">
          <ac:chgData name="Ryan Foster" userId="5fe1aacd-77df-48fa-81fb-89bc1b7d0b4d" providerId="ADAL" clId="{26DAAE5B-E4E3-438B-88C7-5C3DF05BE66E}" dt="2025-08-08T14:09:18.523" v="12" actId="207"/>
          <ac:spMkLst>
            <pc:docMk/>
            <pc:sldMk cId="3548032114" sldId="256"/>
            <ac:spMk id="3" creationId="{73C28A6E-2E39-4FB6-BFFE-4D54DF14BAFE}"/>
          </ac:spMkLst>
        </pc:spChg>
      </pc:sldChg>
      <pc:sldChg chg="modSp mod setBg">
        <pc:chgData name="Ryan Foster" userId="5fe1aacd-77df-48fa-81fb-89bc1b7d0b4d" providerId="ADAL" clId="{26DAAE5B-E4E3-438B-88C7-5C3DF05BE66E}" dt="2025-08-08T14:14:06.910" v="17" actId="207"/>
        <pc:sldMkLst>
          <pc:docMk/>
          <pc:sldMk cId="1394091773" sldId="257"/>
        </pc:sldMkLst>
        <pc:spChg chg="mod">
          <ac:chgData name="Ryan Foster" userId="5fe1aacd-77df-48fa-81fb-89bc1b7d0b4d" providerId="ADAL" clId="{26DAAE5B-E4E3-438B-88C7-5C3DF05BE66E}" dt="2025-08-08T14:14:06.910" v="17" actId="207"/>
          <ac:spMkLst>
            <pc:docMk/>
            <pc:sldMk cId="1394091773" sldId="257"/>
            <ac:spMk id="3" creationId="{FB38059F-B068-4346-A200-D6FC97E6E51B}"/>
          </ac:spMkLst>
        </pc:spChg>
      </pc:sldChg>
      <pc:sldChg chg="modSp mod setBg">
        <pc:chgData name="Ryan Foster" userId="5fe1aacd-77df-48fa-81fb-89bc1b7d0b4d" providerId="ADAL" clId="{26DAAE5B-E4E3-438B-88C7-5C3DF05BE66E}" dt="2025-08-08T14:08:48.187" v="6" actId="207"/>
        <pc:sldMkLst>
          <pc:docMk/>
          <pc:sldMk cId="2064746508" sldId="258"/>
        </pc:sldMkLst>
        <pc:spChg chg="mod">
          <ac:chgData name="Ryan Foster" userId="5fe1aacd-77df-48fa-81fb-89bc1b7d0b4d" providerId="ADAL" clId="{26DAAE5B-E4E3-438B-88C7-5C3DF05BE66E}" dt="2025-08-08T14:08:41.483" v="5" actId="207"/>
          <ac:spMkLst>
            <pc:docMk/>
            <pc:sldMk cId="2064746508" sldId="258"/>
            <ac:spMk id="2" creationId="{1CC7F73F-BE9C-4521-9DD5-C8D241C70DFF}"/>
          </ac:spMkLst>
        </pc:spChg>
        <pc:spChg chg="mod">
          <ac:chgData name="Ryan Foster" userId="5fe1aacd-77df-48fa-81fb-89bc1b7d0b4d" providerId="ADAL" clId="{26DAAE5B-E4E3-438B-88C7-5C3DF05BE66E}" dt="2025-08-08T14:08:48.187" v="6" actId="207"/>
          <ac:spMkLst>
            <pc:docMk/>
            <pc:sldMk cId="2064746508" sldId="258"/>
            <ac:spMk id="3" creationId="{73C28A6E-2E39-4FB6-BFFE-4D54DF14BAFE}"/>
          </ac:spMkLst>
        </pc:spChg>
      </pc:sldChg>
      <pc:sldChg chg="modSp mod setBg">
        <pc:chgData name="Ryan Foster" userId="5fe1aacd-77df-48fa-81fb-89bc1b7d0b4d" providerId="ADAL" clId="{26DAAE5B-E4E3-438B-88C7-5C3DF05BE66E}" dt="2025-08-08T14:14:13.533" v="18" actId="207"/>
        <pc:sldMkLst>
          <pc:docMk/>
          <pc:sldMk cId="1241875608" sldId="261"/>
        </pc:sldMkLst>
        <pc:spChg chg="mod">
          <ac:chgData name="Ryan Foster" userId="5fe1aacd-77df-48fa-81fb-89bc1b7d0b4d" providerId="ADAL" clId="{26DAAE5B-E4E3-438B-88C7-5C3DF05BE66E}" dt="2025-08-08T14:14:13.533" v="18" actId="207"/>
          <ac:spMkLst>
            <pc:docMk/>
            <pc:sldMk cId="1241875608" sldId="261"/>
            <ac:spMk id="2" creationId="{D5682036-917D-1640-BCF0-A95B2CDE7F64}"/>
          </ac:spMkLst>
        </pc:spChg>
      </pc:sldChg>
      <pc:sldChg chg="setBg">
        <pc:chgData name="Ryan Foster" userId="5fe1aacd-77df-48fa-81fb-89bc1b7d0b4d" providerId="ADAL" clId="{26DAAE5B-E4E3-438B-88C7-5C3DF05BE66E}" dt="2025-08-08T14:14:00.402" v="16"/>
        <pc:sldMkLst>
          <pc:docMk/>
          <pc:sldMk cId="2303391059" sldId="262"/>
        </pc:sldMkLst>
      </pc:sldChg>
      <pc:sldMasterChg chg="modSp setBg modSldLayout">
        <pc:chgData name="Ryan Foster" userId="5fe1aacd-77df-48fa-81fb-89bc1b7d0b4d" providerId="ADAL" clId="{26DAAE5B-E4E3-438B-88C7-5C3DF05BE66E}" dt="2025-08-08T14:15:40.095" v="23"/>
        <pc:sldMasterMkLst>
          <pc:docMk/>
          <pc:sldMasterMk cId="976524792" sldId="2147483648"/>
        </pc:sldMasterMkLst>
        <pc:spChg chg="mod">
          <ac:chgData name="Ryan Foster" userId="5fe1aacd-77df-48fa-81fb-89bc1b7d0b4d" providerId="ADAL" clId="{26DAAE5B-E4E3-438B-88C7-5C3DF05BE66E}" dt="2025-08-08T14:15:31.806" v="21" actId="207"/>
          <ac:spMkLst>
            <pc:docMk/>
            <pc:sldMasterMk cId="976524792" sldId="2147483648"/>
            <ac:spMk id="2" creationId="{5D8FB38C-66AC-4263-A7D2-F9F9CCC5BFC5}"/>
          </ac:spMkLst>
        </pc:sp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2527025263" sldId="2147483649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2369588884" sldId="2147483650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1628560656" sldId="2147483651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1976455915" sldId="2147483652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4080552744" sldId="2147483653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465989995" sldId="2147483654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3843948178" sldId="2147483655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3259283112" sldId="2147483656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3283912890" sldId="2147483657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34378367" sldId="2147483658"/>
          </pc:sldLayoutMkLst>
        </pc:sldLayoutChg>
        <pc:sldLayoutChg chg="setBg">
          <pc:chgData name="Ryan Foster" userId="5fe1aacd-77df-48fa-81fb-89bc1b7d0b4d" providerId="ADAL" clId="{26DAAE5B-E4E3-438B-88C7-5C3DF05BE66E}" dt="2025-08-08T14:15:40.095" v="23"/>
          <pc:sldLayoutMkLst>
            <pc:docMk/>
            <pc:sldMasterMk cId="976524792" sldId="2147483648"/>
            <pc:sldLayoutMk cId="55502904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6B765-6336-A147-BD6A-A7F173E0BAFA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80D91-FA6E-A54F-9BBE-A5F74819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7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1AD8-09D7-416A-835C-18300FA47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BD767-30CF-48E3-B352-23FA04857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7B78-9376-496B-9FB2-8A0D1419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C875-1A92-4A6A-95EA-2BEFFD6B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A8D5C-7B3A-486A-A874-93394E7C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42B7-FF8B-45E6-8B0F-F860DF32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ACECC-99B7-49B4-A5A3-86542BE43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1038C-3D2A-4EFC-9CEB-8B47FCE6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7814E-F7FD-445D-8516-D910A748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8AFF5-54DA-4BFD-B773-4C12289B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AA382-5FFD-4F60-84C2-35EE4F953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E1EDB-059B-4D8B-A99D-D62421C51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39F8C-9102-4167-AD34-BF9FD99A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03770-86A5-49E0-B291-C5E4FED3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7BAF7-3392-4976-B740-BB15DA7C4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2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6FB10-3323-4785-8264-CF0FB415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3C44F-8246-46EF-9E08-F6F00C84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A0AD6-7395-4717-A935-3C5ECABE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4B135-58B5-4FE1-BC50-E594DF0E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BB3C2-9CAB-4614-A0D3-9B4410E6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8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FFB1-AC65-4DF3-B5BB-DABE5987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F7A5E-F5D3-4D78-AF6D-D41191977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0A18-FD55-4606-ABC2-DAA323A7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2EE43-56E8-4402-8D42-1DBCBA9C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DFBC7-D4D4-470B-A426-7C5519CC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6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5E96-0328-422E-B3B5-FF77A9A3E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0E6FF-FEE8-458D-B280-3A9A715C2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82F50-1AC4-4A0B-8D30-871BEA50B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63637-7BF2-4576-BF2C-212705BF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2BA7E-C33F-4024-8F64-538B6D9F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1475A-2915-4A6F-A39C-8E7E045F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5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1C4A3-62E9-4CA4-B3D6-ABAE79691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0" y="365125"/>
            <a:ext cx="7850909" cy="45691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71A02-87C7-456B-936C-FDB8CFAF5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BA976-6234-4C15-8605-922C833FF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5CA86-CAEA-4E32-A896-845860CA0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D534A-FBB9-46F5-9EA7-6A7A29605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56600-5196-42FD-BB73-8C6D0993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A269D7-86AF-467C-A729-8F3465E9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25959-C652-4CB9-AE6D-EDB5BA77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5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6AE0-ED83-443A-A252-FD8247BF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3F21C-EC9C-4776-931C-71F55ED4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1CE57-C4BB-436C-A959-F750C6DE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3165D1-AB7D-444F-A2D6-145D9959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8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D4EB95-9CF8-4925-9DAB-56D411C1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6D3EA-01E0-4C56-9F8F-8022595A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9698A-4BBA-44EA-91BC-7CFEC486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4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2E71-4964-4A09-9F5C-1CB0AF18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91490"/>
            <a:ext cx="3932237" cy="8659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B17C0-4A17-40FD-ACEA-A5408E77F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91490"/>
            <a:ext cx="6172200" cy="4669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0C661-C8C7-4ED4-93DE-EC3FD9394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DDD7E-1C8D-4671-9766-CC789088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18A13-1E2C-4C26-BF66-E3CCE4D5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3465C-23D6-4E12-97D3-F4315A84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8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266F0-4E0C-468B-A4B4-71B5EAEC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3018"/>
            <a:ext cx="3932237" cy="8843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5FE9A-2AEE-4697-974F-92D2FE31B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4FBF7-5BA4-488B-893A-1EF39C8A0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F14CF-51D2-4675-80DC-2BC7A396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EFAB2-FA63-4606-84CA-194B48F3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8DEF6-977A-4E35-9296-838E7B3A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1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FB38C-66AC-4263-A7D2-F9F9CCC5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036" y="365126"/>
            <a:ext cx="7758546" cy="466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403B-6DA1-43B2-8B99-A5B5798D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0182"/>
            <a:ext cx="10515600" cy="4606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97CB-E290-4586-805C-898D792ED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7075-1D70-4F72-8930-B426D8DFBFE3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208A-1148-4D67-B327-74B85D79E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E3D2E-CA27-4F73-8792-6E28AE00D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2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7030A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2857499" y="3743829"/>
            <a:ext cx="93345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  <a:p>
            <a:endParaRPr lang="en-US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2857499" y="5971592"/>
            <a:ext cx="2257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Arial Black" panose="020B0A04020102020204" pitchFamily="34" charset="0"/>
              </a:rPr>
              <a:t>#ANTEC26</a:t>
            </a:r>
          </a:p>
        </p:txBody>
      </p:sp>
    </p:spTree>
    <p:extLst>
      <p:ext uri="{BB962C8B-B14F-4D97-AF65-F5344CB8AC3E}">
        <p14:creationId xmlns:p14="http://schemas.microsoft.com/office/powerpoint/2010/main" val="354803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38059F-B068-4346-A200-D6FC97E6E51B}"/>
              </a:ext>
            </a:extLst>
          </p:cNvPr>
          <p:cNvSpPr txBox="1"/>
          <p:nvPr/>
        </p:nvSpPr>
        <p:spPr>
          <a:xfrm>
            <a:off x="2351314" y="186813"/>
            <a:ext cx="984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39409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82036-917D-1640-BCF0-A95B2CDE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08" y="365126"/>
            <a:ext cx="7440174" cy="466148"/>
          </a:xfrm>
        </p:spPr>
        <p:txBody>
          <a:bodyPr>
            <a:normAutofit fontScale="90000"/>
          </a:bodyPr>
          <a:lstStyle/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CEC92-3A82-5744-ACDD-F7131D2506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4AD8D-0E6B-0646-B187-6442FC1F9D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FFCE-6852-E146-A35F-38D7CD1B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92C45-B92A-2246-B119-722596F3C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0E44A-71D7-C445-A876-BCB72A798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9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2876550" y="3576484"/>
            <a:ext cx="93154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INFORMATION:</a:t>
            </a:r>
          </a:p>
          <a:p>
            <a:endParaRPr lang="en-US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  <a:p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2876550" y="5999584"/>
            <a:ext cx="2372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Arial Black" panose="020B0A04020102020204" pitchFamily="34" charset="0"/>
              </a:rPr>
              <a:t>#ANTEC26</a:t>
            </a:r>
          </a:p>
        </p:txBody>
      </p:sp>
    </p:spTree>
    <p:extLst>
      <p:ext uri="{BB962C8B-B14F-4D97-AF65-F5344CB8AC3E}">
        <p14:creationId xmlns:p14="http://schemas.microsoft.com/office/powerpoint/2010/main" val="206474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187073DF254E49BDF8F12D3E443183" ma:contentTypeVersion="11" ma:contentTypeDescription="Create a new document." ma:contentTypeScope="" ma:versionID="2498d25e47f9b560699fd24589e4518d">
  <xsd:schema xmlns:xsd="http://www.w3.org/2001/XMLSchema" xmlns:xs="http://www.w3.org/2001/XMLSchema" xmlns:p="http://schemas.microsoft.com/office/2006/metadata/properties" xmlns:ns2="07ccaea8-9ae4-4ba0-9d00-0d5df8ecba17" xmlns:ns3="9fdfa35c-34e9-41ca-89c3-b022bcd157b3" targetNamespace="http://schemas.microsoft.com/office/2006/metadata/properties" ma:root="true" ma:fieldsID="e6d137cd827a4bd1bb711909df36de36" ns2:_="" ns3:_="">
    <xsd:import namespace="07ccaea8-9ae4-4ba0-9d00-0d5df8ecba17"/>
    <xsd:import namespace="9fdfa35c-34e9-41ca-89c3-b022bcd157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caea8-9ae4-4ba0-9d00-0d5df8ecba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bcc89bd-c1b4-4d07-bdbc-eba734f41b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fa35c-34e9-41ca-89c3-b022bcd157b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45f816-dccb-40a3-9bbd-31a261dff202}" ma:internalName="TaxCatchAll" ma:showField="CatchAllData" ma:web="9fdfa35c-34e9-41ca-89c3-b022bcd157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ccaea8-9ae4-4ba0-9d00-0d5df8ecba17">
      <Terms xmlns="http://schemas.microsoft.com/office/infopath/2007/PartnerControls"/>
    </lcf76f155ced4ddcb4097134ff3c332f>
    <TaxCatchAll xmlns="9fdfa35c-34e9-41ca-89c3-b022bcd157b3" xsi:nil="true"/>
  </documentManagement>
</p:properties>
</file>

<file path=customXml/itemProps1.xml><?xml version="1.0" encoding="utf-8"?>
<ds:datastoreItem xmlns:ds="http://schemas.openxmlformats.org/officeDocument/2006/customXml" ds:itemID="{2E47D0B0-7D41-4A46-A542-805C522DA4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8DD3C8-60E2-46DB-96B9-78751B3B9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ccaea8-9ae4-4ba0-9d00-0d5df8ecba17"/>
    <ds:schemaRef ds:uri="9fdfa35c-34e9-41ca-89c3-b022bcd157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23C0AC-A46B-470B-90AC-778CED011699}">
  <ds:schemaRefs>
    <ds:schemaRef ds:uri="http://schemas.microsoft.com/office/2006/metadata/properties"/>
    <ds:schemaRef ds:uri="http://schemas.microsoft.com/office/infopath/2007/PartnerControls"/>
    <ds:schemaRef ds:uri="07ccaea8-9ae4-4ba0-9d00-0d5df8ecba17"/>
    <ds:schemaRef ds:uri="9fdfa35c-34e9-41ca-89c3-b022bcd157b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7409</TotalTime>
  <Words>23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Foster</dc:creator>
  <cp:lastModifiedBy>Ryan Foster</cp:lastModifiedBy>
  <cp:revision>31</cp:revision>
  <dcterms:created xsi:type="dcterms:W3CDTF">2020-03-04T14:56:10Z</dcterms:created>
  <dcterms:modified xsi:type="dcterms:W3CDTF">2025-08-08T14:15:48Z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0x01010039187073DF254E49BDF8F12D3E443183</vt:lpwstr>
  </property>
</Properties>
</file>